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sldIdLst>
    <p:sldId id="257" r:id="rId6"/>
    <p:sldId id="258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1D542E-846D-F64F-995C-ACCD6D0A9C5D}" v="6" dt="2025-09-16T10:31:32.0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3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ise-Marie Patout" userId="S::lm.patout@comnco.com::7902097c-6eb2-4b78-8ade-aa42faba5730" providerId="AD" clId="Web-{3DACA2C8-D785-9F95-B9AA-EF3423759C66}"/>
    <pc:docChg chg="modSld">
      <pc:chgData name="Louise-Marie Patout" userId="S::lm.patout@comnco.com::7902097c-6eb2-4b78-8ade-aa42faba5730" providerId="AD" clId="Web-{3DACA2C8-D785-9F95-B9AA-EF3423759C66}" dt="2025-06-11T10:04:53.299" v="28" actId="1076"/>
      <pc:docMkLst>
        <pc:docMk/>
      </pc:docMkLst>
      <pc:sldChg chg="modSp">
        <pc:chgData name="Louise-Marie Patout" userId="S::lm.patout@comnco.com::7902097c-6eb2-4b78-8ade-aa42faba5730" providerId="AD" clId="Web-{3DACA2C8-D785-9F95-B9AA-EF3423759C66}" dt="2025-06-11T10:04:53.299" v="28" actId="1076"/>
        <pc:sldMkLst>
          <pc:docMk/>
          <pc:sldMk cId="2676527109" sldId="256"/>
        </pc:sldMkLst>
      </pc:sldChg>
    </pc:docChg>
  </pc:docChgLst>
  <pc:docChgLst>
    <pc:chgData name="Juliette Combier" userId="5158f06a-5965-4b85-8c59-6469f5ef41bc" providerId="ADAL" clId="{48B360AE-828D-59D4-A307-D3134482A79D}"/>
    <pc:docChg chg="undo custSel addSld delSld modMainMaster">
      <pc:chgData name="Juliette Combier" userId="5158f06a-5965-4b85-8c59-6469f5ef41bc" providerId="ADAL" clId="{48B360AE-828D-59D4-A307-D3134482A79D}" dt="2025-09-16T10:31:58.104" v="19" actId="680"/>
      <pc:docMkLst>
        <pc:docMk/>
      </pc:docMkLst>
      <pc:sldChg chg="del">
        <pc:chgData name="Juliette Combier" userId="5158f06a-5965-4b85-8c59-6469f5ef41bc" providerId="ADAL" clId="{48B360AE-828D-59D4-A307-D3134482A79D}" dt="2025-09-16T10:31:51.398" v="16" actId="2696"/>
        <pc:sldMkLst>
          <pc:docMk/>
          <pc:sldMk cId="2676527109" sldId="256"/>
        </pc:sldMkLst>
      </pc:sldChg>
      <pc:sldChg chg="new">
        <pc:chgData name="Juliette Combier" userId="5158f06a-5965-4b85-8c59-6469f5ef41bc" providerId="ADAL" clId="{48B360AE-828D-59D4-A307-D3134482A79D}" dt="2025-09-16T10:31:49.761" v="15" actId="680"/>
        <pc:sldMkLst>
          <pc:docMk/>
          <pc:sldMk cId="1757063657" sldId="257"/>
        </pc:sldMkLst>
      </pc:sldChg>
      <pc:sldChg chg="new">
        <pc:chgData name="Juliette Combier" userId="5158f06a-5965-4b85-8c59-6469f5ef41bc" providerId="ADAL" clId="{48B360AE-828D-59D4-A307-D3134482A79D}" dt="2025-09-16T10:31:53.408" v="17" actId="680"/>
        <pc:sldMkLst>
          <pc:docMk/>
          <pc:sldMk cId="3269314617" sldId="258"/>
        </pc:sldMkLst>
      </pc:sldChg>
      <pc:sldChg chg="new del">
        <pc:chgData name="Juliette Combier" userId="5158f06a-5965-4b85-8c59-6469f5ef41bc" providerId="ADAL" clId="{48B360AE-828D-59D4-A307-D3134482A79D}" dt="2025-09-16T10:31:58.104" v="19" actId="680"/>
        <pc:sldMkLst>
          <pc:docMk/>
          <pc:sldMk cId="1167446077" sldId="259"/>
        </pc:sldMkLst>
      </pc:sldChg>
      <pc:sldMasterChg chg="setBg modSldLayout">
        <pc:chgData name="Juliette Combier" userId="5158f06a-5965-4b85-8c59-6469f5ef41bc" providerId="ADAL" clId="{48B360AE-828D-59D4-A307-D3134482A79D}" dt="2025-09-16T10:31:32.061" v="14" actId="121"/>
        <pc:sldMasterMkLst>
          <pc:docMk/>
          <pc:sldMasterMk cId="2474572856" sldId="2147483648"/>
        </pc:sldMasterMkLst>
        <pc:sldLayoutChg chg="modSp mod setBg">
          <pc:chgData name="Juliette Combier" userId="5158f06a-5965-4b85-8c59-6469f5ef41bc" providerId="ADAL" clId="{48B360AE-828D-59D4-A307-D3134482A79D}" dt="2025-09-16T10:31:32.061" v="14" actId="121"/>
          <pc:sldLayoutMkLst>
            <pc:docMk/>
            <pc:sldMasterMk cId="2474572856" sldId="2147483648"/>
            <pc:sldLayoutMk cId="1332120283" sldId="2147483649"/>
          </pc:sldLayoutMkLst>
          <pc:spChg chg="mod">
            <ac:chgData name="Juliette Combier" userId="5158f06a-5965-4b85-8c59-6469f5ef41bc" providerId="ADAL" clId="{48B360AE-828D-59D4-A307-D3134482A79D}" dt="2025-09-16T10:31:28.780" v="13" actId="121"/>
            <ac:spMkLst>
              <pc:docMk/>
              <pc:sldMasterMk cId="2474572856" sldId="2147483648"/>
              <pc:sldLayoutMk cId="1332120283" sldId="2147483649"/>
              <ac:spMk id="2" creationId="{ECFB6BDB-A95A-BC81-DAB0-1DB6FDB10401}"/>
            </ac:spMkLst>
          </pc:spChg>
          <pc:spChg chg="mod">
            <ac:chgData name="Juliette Combier" userId="5158f06a-5965-4b85-8c59-6469f5ef41bc" providerId="ADAL" clId="{48B360AE-828D-59D4-A307-D3134482A79D}" dt="2025-09-16T10:31:32.061" v="14" actId="121"/>
            <ac:spMkLst>
              <pc:docMk/>
              <pc:sldMasterMk cId="2474572856" sldId="2147483648"/>
              <pc:sldLayoutMk cId="1332120283" sldId="2147483649"/>
              <ac:spMk id="3" creationId="{12FDC7CA-7A83-29D8-FB95-1AE66292DE16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FB6BDB-A95A-BC81-DAB0-1DB6FDB10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08821" y="2656703"/>
            <a:ext cx="6190735" cy="2509065"/>
          </a:xfrm>
        </p:spPr>
        <p:txBody>
          <a:bodyPr anchor="b"/>
          <a:lstStyle>
            <a:lvl1pPr algn="r">
              <a:defRPr sz="60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2FDC7CA-7A83-29D8-FB95-1AE66292DE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15696" y="5498756"/>
            <a:ext cx="6783859" cy="1007075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33212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A8C22D-32E8-92C9-0429-EFD1A8F6E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4D11AE-9DD4-0DC4-30CB-1347EBC86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17045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AEACE-558C-9E03-DC91-E1437FE9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04AB0E-552F-FD43-34D8-979D9AD74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00645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D87DBF-2F46-B9EB-B5B3-5EB4DE8E8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2D9825-9591-1C12-7A75-CBCF1BFE36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6510BF9-F5EE-D0EB-551F-B50999669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20494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2DCC12-04EE-DED6-A147-6D9286441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38FCB2-1F04-099E-6EBD-A84BEAEC5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1F529CF-1AAD-8A0D-F430-01749458D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405E63D-6689-4263-8B7D-58BA695A6F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A1EC542-6A48-894F-92A8-41FE7C3B09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36115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9E6512-BC7A-BE21-E178-CDFB7B3C4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991120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644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B1B5BD-2D1D-FC8F-EE96-FAC1D37AC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E4B002-2422-48CA-9D60-26D4426F9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380CA0-FC47-4F26-6C17-1C8BFCDF6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512057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66A9C5-F945-C7B1-713C-4CEF0913B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6A7615A-577E-0235-D196-E8EFECDDB4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CE1A5C-452C-2F8C-1F99-D50682578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06445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3C16351-2CB7-BAAD-2330-3F9DDEE7F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525C4D-4798-D24D-ED40-6F8B784D9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74572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461D1A-F6DD-E5EE-1214-F3BD984053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B96BC56-F6E5-B91A-735B-EFC413DC87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7063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ED1062-4BAA-A598-F65E-CBE2B4BA8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6813A4-AB3D-B339-9C35-5C306FEFF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3146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6e2f7bb-c9b2-4e0e-a86d-0f19da7e4936">YFD3JESRWWD5-620435128-852793</_dlc_DocId>
    <lcf76f155ced4ddcb4097134ff3c332f xmlns="9b373ee6-7c28-4043-ad0b-3e3378acf4cf">
      <Terms xmlns="http://schemas.microsoft.com/office/infopath/2007/PartnerControls"/>
    </lcf76f155ced4ddcb4097134ff3c332f>
    <TaxCatchAll xmlns="06e2f7bb-c9b2-4e0e-a86d-0f19da7e4936" xsi:nil="true"/>
    <_dlc_DocIdUrl xmlns="06e2f7bb-c9b2-4e0e-a86d-0f19da7e4936">
      <Url>https://idpegasesas.sharepoint.com/sites/ComnCoEvents/_layouts/15/DocIdRedir.aspx?ID=YFD3JESRWWD5-620435128-852793</Url>
      <Description>YFD3JESRWWD5-620435128-852793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B8FA07240F294CBC17A04605CBD404" ma:contentTypeVersion="14" ma:contentTypeDescription="Crée un document." ma:contentTypeScope="" ma:versionID="e25590075929524fe4a81a216c5a6ae0">
  <xsd:schema xmlns:xsd="http://www.w3.org/2001/XMLSchema" xmlns:xs="http://www.w3.org/2001/XMLSchema" xmlns:p="http://schemas.microsoft.com/office/2006/metadata/properties" xmlns:ns2="06e2f7bb-c9b2-4e0e-a86d-0f19da7e4936" xmlns:ns3="9b373ee6-7c28-4043-ad0b-3e3378acf4cf" targetNamespace="http://schemas.microsoft.com/office/2006/metadata/properties" ma:root="true" ma:fieldsID="620feb93895c1b5c4de57b94c7532a13" ns2:_="" ns3:_="">
    <xsd:import namespace="06e2f7bb-c9b2-4e0e-a86d-0f19da7e4936"/>
    <xsd:import namespace="9b373ee6-7c28-4043-ad0b-3e3378acf4c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LengthInSeconds" minOccurs="0"/>
                <xsd:element ref="ns3:MediaServiceOCR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e2f7bb-c9b2-4e0e-a86d-0f19da7e493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eur d’ID de document" ma:description="Valeur de l’ID de document affecté à cet élément." ma:indexed="true" ma:internalName="_dlc_DocId" ma:readOnly="true">
      <xsd:simpleType>
        <xsd:restriction base="dms:Text"/>
      </xsd:simpleType>
    </xsd:element>
    <xsd:element name="_dlc_DocIdUrl" ma:index="9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0" nillable="true" ma:displayName="Taxonomy Catch All Column" ma:hidden="true" ma:list="{0b2f8796-86f1-410a-a0f8-a44cff0d1550}" ma:internalName="TaxCatchAll" ma:showField="CatchAllData" ma:web="06e2f7bb-c9b2-4e0e-a86d-0f19da7e49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73ee6-7c28-4043-ad0b-3e3378acf4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8b40812-e03f-4107-9333-f49d2ff583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459C9DF-5ED3-4441-B217-1E4E385C3A54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A3D2A49B-17E0-4A4B-9C4E-B5D9A698DB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F6AA98-ACDB-4433-ADFF-B7FB756D847C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9b373ee6-7c28-4043-ad0b-3e3378acf4cf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06e2f7bb-c9b2-4e0e-a86d-0f19da7e4936"/>
  </ds:schemaRefs>
</ds:datastoreItem>
</file>

<file path=customXml/itemProps4.xml><?xml version="1.0" encoding="utf-8"?>
<ds:datastoreItem xmlns:ds="http://schemas.openxmlformats.org/officeDocument/2006/customXml" ds:itemID="{764D2E3D-86F9-41E9-80C8-3B29381E03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e2f7bb-c9b2-4e0e-a86d-0f19da7e4936"/>
    <ds:schemaRef ds:uri="9b373ee6-7c28-4043-ad0b-3e3378acf4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Hugo Fadet</dc:creator>
  <cp:lastModifiedBy>Juliette Combier</cp:lastModifiedBy>
  <cp:revision>14</cp:revision>
  <dcterms:created xsi:type="dcterms:W3CDTF">2025-03-05T08:43:51Z</dcterms:created>
  <dcterms:modified xsi:type="dcterms:W3CDTF">2025-09-16T10:31:59Z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8107500</vt:r8>
  </property>
  <property fmtid="{D5CDD505-2E9C-101B-9397-08002B2CF9AE}" pid="3" name="ContentTypeId">
    <vt:lpwstr>0x0101007EB8FA07240F294CBC17A04605CBD404</vt:lpwstr>
  </property>
  <property fmtid="{D5CDD505-2E9C-101B-9397-08002B2CF9AE}" pid="4" name="_dlc_DocIdItemGuid">
    <vt:lpwstr>e35496b1-05f6-497c-ba8c-1311e813798a</vt:lpwstr>
  </property>
  <property fmtid="{D5CDD505-2E9C-101B-9397-08002B2CF9AE}" pid="5" name="MediaServiceImageTags">
    <vt:lpwstr/>
  </property>
</Properties>
</file>